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3"/>
  </p:normalViewPr>
  <p:slideViewPr>
    <p:cSldViewPr snapToGrid="0" snapToObjects="1">
      <p:cViewPr varScale="1">
        <p:scale>
          <a:sx n="83" d="100"/>
          <a:sy n="83" d="100"/>
        </p:scale>
        <p:origin x="108"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696D4-FA07-BF43-96F1-D385CF7B2BC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A5C8335-F48C-A245-8B40-A80593838F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CAB1F5B-27F4-F346-8C54-48B667957B09}"/>
              </a:ext>
            </a:extLst>
          </p:cNvPr>
          <p:cNvSpPr>
            <a:spLocks noGrp="1"/>
          </p:cNvSpPr>
          <p:nvPr>
            <p:ph type="dt" sz="half" idx="10"/>
          </p:nvPr>
        </p:nvSpPr>
        <p:spPr/>
        <p:txBody>
          <a:bodyPr/>
          <a:lstStyle/>
          <a:p>
            <a:fld id="{9D02EC20-24AB-2544-AAAF-FF492A39B29C}" type="datetimeFigureOut">
              <a:rPr lang="de-DE" smtClean="0"/>
              <a:t>09.02.2021</a:t>
            </a:fld>
            <a:endParaRPr lang="de-DE"/>
          </a:p>
        </p:txBody>
      </p:sp>
      <p:sp>
        <p:nvSpPr>
          <p:cNvPr id="5" name="Fußzeilenplatzhalter 4">
            <a:extLst>
              <a:ext uri="{FF2B5EF4-FFF2-40B4-BE49-F238E27FC236}">
                <a16:creationId xmlns:a16="http://schemas.microsoft.com/office/drawing/2014/main" id="{F1C780D1-35A5-9143-9D57-FB3EE699476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43B2533-3B1B-2B4A-B2D5-6D2461969BEA}"/>
              </a:ext>
            </a:extLst>
          </p:cNvPr>
          <p:cNvSpPr>
            <a:spLocks noGrp="1"/>
          </p:cNvSpPr>
          <p:nvPr>
            <p:ph type="sldNum" sz="quarter" idx="12"/>
          </p:nvPr>
        </p:nvSpPr>
        <p:spPr/>
        <p:txBody>
          <a:bodyPr/>
          <a:lstStyle/>
          <a:p>
            <a:fld id="{DA810619-1534-9A42-B71A-F2170D8D152B}" type="slidenum">
              <a:rPr lang="de-DE" smtClean="0"/>
              <a:t>‹Nr.›</a:t>
            </a:fld>
            <a:endParaRPr lang="de-DE"/>
          </a:p>
        </p:txBody>
      </p:sp>
    </p:spTree>
    <p:extLst>
      <p:ext uri="{BB962C8B-B14F-4D97-AF65-F5344CB8AC3E}">
        <p14:creationId xmlns:p14="http://schemas.microsoft.com/office/powerpoint/2010/main" val="170931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CDFED-347C-C044-93BC-24CB7967420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D626B11-034F-6947-B700-04B441610E1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948EE90-FB34-2B41-9920-4098600FBC08}"/>
              </a:ext>
            </a:extLst>
          </p:cNvPr>
          <p:cNvSpPr>
            <a:spLocks noGrp="1"/>
          </p:cNvSpPr>
          <p:nvPr>
            <p:ph type="dt" sz="half" idx="10"/>
          </p:nvPr>
        </p:nvSpPr>
        <p:spPr/>
        <p:txBody>
          <a:bodyPr/>
          <a:lstStyle/>
          <a:p>
            <a:fld id="{9D02EC20-24AB-2544-AAAF-FF492A39B29C}" type="datetimeFigureOut">
              <a:rPr lang="de-DE" smtClean="0"/>
              <a:t>09.02.2021</a:t>
            </a:fld>
            <a:endParaRPr lang="de-DE"/>
          </a:p>
        </p:txBody>
      </p:sp>
      <p:sp>
        <p:nvSpPr>
          <p:cNvPr id="5" name="Fußzeilenplatzhalter 4">
            <a:extLst>
              <a:ext uri="{FF2B5EF4-FFF2-40B4-BE49-F238E27FC236}">
                <a16:creationId xmlns:a16="http://schemas.microsoft.com/office/drawing/2014/main" id="{5A4B8F0C-A747-0E40-9BAA-0EAD69F4D7F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5064BB4-8737-DE46-ADD3-F38BFC6915FA}"/>
              </a:ext>
            </a:extLst>
          </p:cNvPr>
          <p:cNvSpPr>
            <a:spLocks noGrp="1"/>
          </p:cNvSpPr>
          <p:nvPr>
            <p:ph type="sldNum" sz="quarter" idx="12"/>
          </p:nvPr>
        </p:nvSpPr>
        <p:spPr/>
        <p:txBody>
          <a:bodyPr/>
          <a:lstStyle/>
          <a:p>
            <a:fld id="{DA810619-1534-9A42-B71A-F2170D8D152B}" type="slidenum">
              <a:rPr lang="de-DE" smtClean="0"/>
              <a:t>‹Nr.›</a:t>
            </a:fld>
            <a:endParaRPr lang="de-DE"/>
          </a:p>
        </p:txBody>
      </p:sp>
    </p:spTree>
    <p:extLst>
      <p:ext uri="{BB962C8B-B14F-4D97-AF65-F5344CB8AC3E}">
        <p14:creationId xmlns:p14="http://schemas.microsoft.com/office/powerpoint/2010/main" val="3663064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094142B-2C82-7840-9486-2480D932F6C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AEC695F-7B7E-3145-AF27-AF33C0EAC55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7745C22-B8BE-844B-B65D-C064A0735CCC}"/>
              </a:ext>
            </a:extLst>
          </p:cNvPr>
          <p:cNvSpPr>
            <a:spLocks noGrp="1"/>
          </p:cNvSpPr>
          <p:nvPr>
            <p:ph type="dt" sz="half" idx="10"/>
          </p:nvPr>
        </p:nvSpPr>
        <p:spPr/>
        <p:txBody>
          <a:bodyPr/>
          <a:lstStyle/>
          <a:p>
            <a:fld id="{9D02EC20-24AB-2544-AAAF-FF492A39B29C}" type="datetimeFigureOut">
              <a:rPr lang="de-DE" smtClean="0"/>
              <a:t>09.02.2021</a:t>
            </a:fld>
            <a:endParaRPr lang="de-DE"/>
          </a:p>
        </p:txBody>
      </p:sp>
      <p:sp>
        <p:nvSpPr>
          <p:cNvPr id="5" name="Fußzeilenplatzhalter 4">
            <a:extLst>
              <a:ext uri="{FF2B5EF4-FFF2-40B4-BE49-F238E27FC236}">
                <a16:creationId xmlns:a16="http://schemas.microsoft.com/office/drawing/2014/main" id="{FEA27DFB-D99E-F14F-AD16-F5947DD8632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173320E-62CB-7144-A7B0-B23778D82564}"/>
              </a:ext>
            </a:extLst>
          </p:cNvPr>
          <p:cNvSpPr>
            <a:spLocks noGrp="1"/>
          </p:cNvSpPr>
          <p:nvPr>
            <p:ph type="sldNum" sz="quarter" idx="12"/>
          </p:nvPr>
        </p:nvSpPr>
        <p:spPr/>
        <p:txBody>
          <a:bodyPr/>
          <a:lstStyle/>
          <a:p>
            <a:fld id="{DA810619-1534-9A42-B71A-F2170D8D152B}" type="slidenum">
              <a:rPr lang="de-DE" smtClean="0"/>
              <a:t>‹Nr.›</a:t>
            </a:fld>
            <a:endParaRPr lang="de-DE"/>
          </a:p>
        </p:txBody>
      </p:sp>
    </p:spTree>
    <p:extLst>
      <p:ext uri="{BB962C8B-B14F-4D97-AF65-F5344CB8AC3E}">
        <p14:creationId xmlns:p14="http://schemas.microsoft.com/office/powerpoint/2010/main" val="401457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BAC4B-D245-7C47-8508-73D543F25AE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6FC9954-AA64-4C43-B959-482E8DDE191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B775047-F2BB-E646-B4CC-F114F8CE97CA}"/>
              </a:ext>
            </a:extLst>
          </p:cNvPr>
          <p:cNvSpPr>
            <a:spLocks noGrp="1"/>
          </p:cNvSpPr>
          <p:nvPr>
            <p:ph type="dt" sz="half" idx="10"/>
          </p:nvPr>
        </p:nvSpPr>
        <p:spPr/>
        <p:txBody>
          <a:bodyPr/>
          <a:lstStyle/>
          <a:p>
            <a:fld id="{9D02EC20-24AB-2544-AAAF-FF492A39B29C}" type="datetimeFigureOut">
              <a:rPr lang="de-DE" smtClean="0"/>
              <a:t>09.02.2021</a:t>
            </a:fld>
            <a:endParaRPr lang="de-DE"/>
          </a:p>
        </p:txBody>
      </p:sp>
      <p:sp>
        <p:nvSpPr>
          <p:cNvPr id="5" name="Fußzeilenplatzhalter 4">
            <a:extLst>
              <a:ext uri="{FF2B5EF4-FFF2-40B4-BE49-F238E27FC236}">
                <a16:creationId xmlns:a16="http://schemas.microsoft.com/office/drawing/2014/main" id="{238ED7EA-1AC5-C846-BA81-F102D90EB58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6B63138-6933-E342-B103-B700392959EC}"/>
              </a:ext>
            </a:extLst>
          </p:cNvPr>
          <p:cNvSpPr>
            <a:spLocks noGrp="1"/>
          </p:cNvSpPr>
          <p:nvPr>
            <p:ph type="sldNum" sz="quarter" idx="12"/>
          </p:nvPr>
        </p:nvSpPr>
        <p:spPr/>
        <p:txBody>
          <a:bodyPr/>
          <a:lstStyle/>
          <a:p>
            <a:fld id="{DA810619-1534-9A42-B71A-F2170D8D152B}" type="slidenum">
              <a:rPr lang="de-DE" smtClean="0"/>
              <a:t>‹Nr.›</a:t>
            </a:fld>
            <a:endParaRPr lang="de-DE"/>
          </a:p>
        </p:txBody>
      </p:sp>
    </p:spTree>
    <p:extLst>
      <p:ext uri="{BB962C8B-B14F-4D97-AF65-F5344CB8AC3E}">
        <p14:creationId xmlns:p14="http://schemas.microsoft.com/office/powerpoint/2010/main" val="71245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066CE-EB09-F547-B0BD-BFE5B767C50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107F0B7-F4B0-4949-8204-F087AD1B96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B362C43-711C-264A-A543-52FD5951DD0C}"/>
              </a:ext>
            </a:extLst>
          </p:cNvPr>
          <p:cNvSpPr>
            <a:spLocks noGrp="1"/>
          </p:cNvSpPr>
          <p:nvPr>
            <p:ph type="dt" sz="half" idx="10"/>
          </p:nvPr>
        </p:nvSpPr>
        <p:spPr/>
        <p:txBody>
          <a:bodyPr/>
          <a:lstStyle/>
          <a:p>
            <a:fld id="{9D02EC20-24AB-2544-AAAF-FF492A39B29C}" type="datetimeFigureOut">
              <a:rPr lang="de-DE" smtClean="0"/>
              <a:t>09.02.2021</a:t>
            </a:fld>
            <a:endParaRPr lang="de-DE"/>
          </a:p>
        </p:txBody>
      </p:sp>
      <p:sp>
        <p:nvSpPr>
          <p:cNvPr id="5" name="Fußzeilenplatzhalter 4">
            <a:extLst>
              <a:ext uri="{FF2B5EF4-FFF2-40B4-BE49-F238E27FC236}">
                <a16:creationId xmlns:a16="http://schemas.microsoft.com/office/drawing/2014/main" id="{51046C80-A93A-BE4C-9F9E-AF78A7E5AD5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A1D02BD-BE8D-D943-93BA-7E1ECDD85813}"/>
              </a:ext>
            </a:extLst>
          </p:cNvPr>
          <p:cNvSpPr>
            <a:spLocks noGrp="1"/>
          </p:cNvSpPr>
          <p:nvPr>
            <p:ph type="sldNum" sz="quarter" idx="12"/>
          </p:nvPr>
        </p:nvSpPr>
        <p:spPr/>
        <p:txBody>
          <a:bodyPr/>
          <a:lstStyle/>
          <a:p>
            <a:fld id="{DA810619-1534-9A42-B71A-F2170D8D152B}" type="slidenum">
              <a:rPr lang="de-DE" smtClean="0"/>
              <a:t>‹Nr.›</a:t>
            </a:fld>
            <a:endParaRPr lang="de-DE"/>
          </a:p>
        </p:txBody>
      </p:sp>
    </p:spTree>
    <p:extLst>
      <p:ext uri="{BB962C8B-B14F-4D97-AF65-F5344CB8AC3E}">
        <p14:creationId xmlns:p14="http://schemas.microsoft.com/office/powerpoint/2010/main" val="3409047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387D1-5306-C249-ABDE-5E151E7069B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A2AE18F-9FFE-024F-80BA-A87256593B5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5D1F52B-2B63-F943-B823-2C7EDB2E789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DCEB475-B5EE-9F4E-9584-19E0624E1923}"/>
              </a:ext>
            </a:extLst>
          </p:cNvPr>
          <p:cNvSpPr>
            <a:spLocks noGrp="1"/>
          </p:cNvSpPr>
          <p:nvPr>
            <p:ph type="dt" sz="half" idx="10"/>
          </p:nvPr>
        </p:nvSpPr>
        <p:spPr/>
        <p:txBody>
          <a:bodyPr/>
          <a:lstStyle/>
          <a:p>
            <a:fld id="{9D02EC20-24AB-2544-AAAF-FF492A39B29C}" type="datetimeFigureOut">
              <a:rPr lang="de-DE" smtClean="0"/>
              <a:t>09.02.2021</a:t>
            </a:fld>
            <a:endParaRPr lang="de-DE"/>
          </a:p>
        </p:txBody>
      </p:sp>
      <p:sp>
        <p:nvSpPr>
          <p:cNvPr id="6" name="Fußzeilenplatzhalter 5">
            <a:extLst>
              <a:ext uri="{FF2B5EF4-FFF2-40B4-BE49-F238E27FC236}">
                <a16:creationId xmlns:a16="http://schemas.microsoft.com/office/drawing/2014/main" id="{D116B69F-6D2C-FD49-9DBF-E530E8C9DF4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38898FB-DDBA-3C4A-8530-B5E0BCBD176A}"/>
              </a:ext>
            </a:extLst>
          </p:cNvPr>
          <p:cNvSpPr>
            <a:spLocks noGrp="1"/>
          </p:cNvSpPr>
          <p:nvPr>
            <p:ph type="sldNum" sz="quarter" idx="12"/>
          </p:nvPr>
        </p:nvSpPr>
        <p:spPr/>
        <p:txBody>
          <a:bodyPr/>
          <a:lstStyle/>
          <a:p>
            <a:fld id="{DA810619-1534-9A42-B71A-F2170D8D152B}" type="slidenum">
              <a:rPr lang="de-DE" smtClean="0"/>
              <a:t>‹Nr.›</a:t>
            </a:fld>
            <a:endParaRPr lang="de-DE"/>
          </a:p>
        </p:txBody>
      </p:sp>
    </p:spTree>
    <p:extLst>
      <p:ext uri="{BB962C8B-B14F-4D97-AF65-F5344CB8AC3E}">
        <p14:creationId xmlns:p14="http://schemas.microsoft.com/office/powerpoint/2010/main" val="5826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7FA8D-45AE-D840-A2BF-3E6A69B032D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F40AC0D-3F00-184C-BC25-40EA30BEC0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4729435-6EBE-E04C-8510-DB40994967D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C6816BC-F2BF-3F47-97B5-CD94447843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FA2F5BB-995A-0747-AD7D-EB143890045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BFF13E4-3BAE-5549-914A-6F822B2E2CD7}"/>
              </a:ext>
            </a:extLst>
          </p:cNvPr>
          <p:cNvSpPr>
            <a:spLocks noGrp="1"/>
          </p:cNvSpPr>
          <p:nvPr>
            <p:ph type="dt" sz="half" idx="10"/>
          </p:nvPr>
        </p:nvSpPr>
        <p:spPr/>
        <p:txBody>
          <a:bodyPr/>
          <a:lstStyle/>
          <a:p>
            <a:fld id="{9D02EC20-24AB-2544-AAAF-FF492A39B29C}" type="datetimeFigureOut">
              <a:rPr lang="de-DE" smtClean="0"/>
              <a:t>09.02.2021</a:t>
            </a:fld>
            <a:endParaRPr lang="de-DE"/>
          </a:p>
        </p:txBody>
      </p:sp>
      <p:sp>
        <p:nvSpPr>
          <p:cNvPr id="8" name="Fußzeilenplatzhalter 7">
            <a:extLst>
              <a:ext uri="{FF2B5EF4-FFF2-40B4-BE49-F238E27FC236}">
                <a16:creationId xmlns:a16="http://schemas.microsoft.com/office/drawing/2014/main" id="{158196F9-2A23-8144-B57C-012C791342A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3C65349-E51E-5C49-96C7-AF7FE049315B}"/>
              </a:ext>
            </a:extLst>
          </p:cNvPr>
          <p:cNvSpPr>
            <a:spLocks noGrp="1"/>
          </p:cNvSpPr>
          <p:nvPr>
            <p:ph type="sldNum" sz="quarter" idx="12"/>
          </p:nvPr>
        </p:nvSpPr>
        <p:spPr/>
        <p:txBody>
          <a:bodyPr/>
          <a:lstStyle/>
          <a:p>
            <a:fld id="{DA810619-1534-9A42-B71A-F2170D8D152B}" type="slidenum">
              <a:rPr lang="de-DE" smtClean="0"/>
              <a:t>‹Nr.›</a:t>
            </a:fld>
            <a:endParaRPr lang="de-DE"/>
          </a:p>
        </p:txBody>
      </p:sp>
    </p:spTree>
    <p:extLst>
      <p:ext uri="{BB962C8B-B14F-4D97-AF65-F5344CB8AC3E}">
        <p14:creationId xmlns:p14="http://schemas.microsoft.com/office/powerpoint/2010/main" val="810514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BEAFC6-C4CC-F846-A194-43893DA22EA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766310A-AE55-E645-B2AB-D16D7C30A757}"/>
              </a:ext>
            </a:extLst>
          </p:cNvPr>
          <p:cNvSpPr>
            <a:spLocks noGrp="1"/>
          </p:cNvSpPr>
          <p:nvPr>
            <p:ph type="dt" sz="half" idx="10"/>
          </p:nvPr>
        </p:nvSpPr>
        <p:spPr/>
        <p:txBody>
          <a:bodyPr/>
          <a:lstStyle/>
          <a:p>
            <a:fld id="{9D02EC20-24AB-2544-AAAF-FF492A39B29C}" type="datetimeFigureOut">
              <a:rPr lang="de-DE" smtClean="0"/>
              <a:t>09.02.2021</a:t>
            </a:fld>
            <a:endParaRPr lang="de-DE"/>
          </a:p>
        </p:txBody>
      </p:sp>
      <p:sp>
        <p:nvSpPr>
          <p:cNvPr id="4" name="Fußzeilenplatzhalter 3">
            <a:extLst>
              <a:ext uri="{FF2B5EF4-FFF2-40B4-BE49-F238E27FC236}">
                <a16:creationId xmlns:a16="http://schemas.microsoft.com/office/drawing/2014/main" id="{E9A07280-F92C-B34E-A287-8E64ACD491B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715C1785-E5C0-E74C-B6A3-A8B6257251AA}"/>
              </a:ext>
            </a:extLst>
          </p:cNvPr>
          <p:cNvSpPr>
            <a:spLocks noGrp="1"/>
          </p:cNvSpPr>
          <p:nvPr>
            <p:ph type="sldNum" sz="quarter" idx="12"/>
          </p:nvPr>
        </p:nvSpPr>
        <p:spPr/>
        <p:txBody>
          <a:bodyPr/>
          <a:lstStyle/>
          <a:p>
            <a:fld id="{DA810619-1534-9A42-B71A-F2170D8D152B}" type="slidenum">
              <a:rPr lang="de-DE" smtClean="0"/>
              <a:t>‹Nr.›</a:t>
            </a:fld>
            <a:endParaRPr lang="de-DE"/>
          </a:p>
        </p:txBody>
      </p:sp>
    </p:spTree>
    <p:extLst>
      <p:ext uri="{BB962C8B-B14F-4D97-AF65-F5344CB8AC3E}">
        <p14:creationId xmlns:p14="http://schemas.microsoft.com/office/powerpoint/2010/main" val="2790339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DCA4C10-E89B-8C48-8812-9C9BA50FCD4B}"/>
              </a:ext>
            </a:extLst>
          </p:cNvPr>
          <p:cNvSpPr>
            <a:spLocks noGrp="1"/>
          </p:cNvSpPr>
          <p:nvPr>
            <p:ph type="dt" sz="half" idx="10"/>
          </p:nvPr>
        </p:nvSpPr>
        <p:spPr/>
        <p:txBody>
          <a:bodyPr/>
          <a:lstStyle/>
          <a:p>
            <a:fld id="{9D02EC20-24AB-2544-AAAF-FF492A39B29C}" type="datetimeFigureOut">
              <a:rPr lang="de-DE" smtClean="0"/>
              <a:t>09.02.2021</a:t>
            </a:fld>
            <a:endParaRPr lang="de-DE"/>
          </a:p>
        </p:txBody>
      </p:sp>
      <p:sp>
        <p:nvSpPr>
          <p:cNvPr id="3" name="Fußzeilenplatzhalter 2">
            <a:extLst>
              <a:ext uri="{FF2B5EF4-FFF2-40B4-BE49-F238E27FC236}">
                <a16:creationId xmlns:a16="http://schemas.microsoft.com/office/drawing/2014/main" id="{D0E9847B-6B74-BF4B-BFC9-B09D488003E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3DCC6E2-66FF-954A-98CD-F31E685CB290}"/>
              </a:ext>
            </a:extLst>
          </p:cNvPr>
          <p:cNvSpPr>
            <a:spLocks noGrp="1"/>
          </p:cNvSpPr>
          <p:nvPr>
            <p:ph type="sldNum" sz="quarter" idx="12"/>
          </p:nvPr>
        </p:nvSpPr>
        <p:spPr/>
        <p:txBody>
          <a:bodyPr/>
          <a:lstStyle/>
          <a:p>
            <a:fld id="{DA810619-1534-9A42-B71A-F2170D8D152B}" type="slidenum">
              <a:rPr lang="de-DE" smtClean="0"/>
              <a:t>‹Nr.›</a:t>
            </a:fld>
            <a:endParaRPr lang="de-DE"/>
          </a:p>
        </p:txBody>
      </p:sp>
    </p:spTree>
    <p:extLst>
      <p:ext uri="{BB962C8B-B14F-4D97-AF65-F5344CB8AC3E}">
        <p14:creationId xmlns:p14="http://schemas.microsoft.com/office/powerpoint/2010/main" val="108881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30FF9-F137-D84D-A47B-1F9E22B9EFC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297EB32-0920-004E-BCE3-13D3316DFD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E9B0987-25CA-1E4E-B832-272B3A31A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3DFADB3-D139-0042-98AE-E4B5BABD0E92}"/>
              </a:ext>
            </a:extLst>
          </p:cNvPr>
          <p:cNvSpPr>
            <a:spLocks noGrp="1"/>
          </p:cNvSpPr>
          <p:nvPr>
            <p:ph type="dt" sz="half" idx="10"/>
          </p:nvPr>
        </p:nvSpPr>
        <p:spPr/>
        <p:txBody>
          <a:bodyPr/>
          <a:lstStyle/>
          <a:p>
            <a:fld id="{9D02EC20-24AB-2544-AAAF-FF492A39B29C}" type="datetimeFigureOut">
              <a:rPr lang="de-DE" smtClean="0"/>
              <a:t>09.02.2021</a:t>
            </a:fld>
            <a:endParaRPr lang="de-DE"/>
          </a:p>
        </p:txBody>
      </p:sp>
      <p:sp>
        <p:nvSpPr>
          <p:cNvPr id="6" name="Fußzeilenplatzhalter 5">
            <a:extLst>
              <a:ext uri="{FF2B5EF4-FFF2-40B4-BE49-F238E27FC236}">
                <a16:creationId xmlns:a16="http://schemas.microsoft.com/office/drawing/2014/main" id="{885A0DA7-88C8-504D-9C80-7B3128B9382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4C86DDE-494D-0244-A1D0-381430DF8F36}"/>
              </a:ext>
            </a:extLst>
          </p:cNvPr>
          <p:cNvSpPr>
            <a:spLocks noGrp="1"/>
          </p:cNvSpPr>
          <p:nvPr>
            <p:ph type="sldNum" sz="quarter" idx="12"/>
          </p:nvPr>
        </p:nvSpPr>
        <p:spPr/>
        <p:txBody>
          <a:bodyPr/>
          <a:lstStyle/>
          <a:p>
            <a:fld id="{DA810619-1534-9A42-B71A-F2170D8D152B}" type="slidenum">
              <a:rPr lang="de-DE" smtClean="0"/>
              <a:t>‹Nr.›</a:t>
            </a:fld>
            <a:endParaRPr lang="de-DE"/>
          </a:p>
        </p:txBody>
      </p:sp>
    </p:spTree>
    <p:extLst>
      <p:ext uri="{BB962C8B-B14F-4D97-AF65-F5344CB8AC3E}">
        <p14:creationId xmlns:p14="http://schemas.microsoft.com/office/powerpoint/2010/main" val="399763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22EF50-12C5-0347-95B3-897616E23D0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B5685A8-AD21-EF4C-B4BE-E6A17A3585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988A2D7-40AC-AA48-A6A5-07E9F1FEB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E5CBF1D-EB46-1A4B-A6C9-9077E829F7C2}"/>
              </a:ext>
            </a:extLst>
          </p:cNvPr>
          <p:cNvSpPr>
            <a:spLocks noGrp="1"/>
          </p:cNvSpPr>
          <p:nvPr>
            <p:ph type="dt" sz="half" idx="10"/>
          </p:nvPr>
        </p:nvSpPr>
        <p:spPr/>
        <p:txBody>
          <a:bodyPr/>
          <a:lstStyle/>
          <a:p>
            <a:fld id="{9D02EC20-24AB-2544-AAAF-FF492A39B29C}" type="datetimeFigureOut">
              <a:rPr lang="de-DE" smtClean="0"/>
              <a:t>09.02.2021</a:t>
            </a:fld>
            <a:endParaRPr lang="de-DE"/>
          </a:p>
        </p:txBody>
      </p:sp>
      <p:sp>
        <p:nvSpPr>
          <p:cNvPr id="6" name="Fußzeilenplatzhalter 5">
            <a:extLst>
              <a:ext uri="{FF2B5EF4-FFF2-40B4-BE49-F238E27FC236}">
                <a16:creationId xmlns:a16="http://schemas.microsoft.com/office/drawing/2014/main" id="{9C27559B-D949-764C-B9BD-992FB30B7D9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87C352C-444E-D646-9AE4-7A1AEDA84024}"/>
              </a:ext>
            </a:extLst>
          </p:cNvPr>
          <p:cNvSpPr>
            <a:spLocks noGrp="1"/>
          </p:cNvSpPr>
          <p:nvPr>
            <p:ph type="sldNum" sz="quarter" idx="12"/>
          </p:nvPr>
        </p:nvSpPr>
        <p:spPr/>
        <p:txBody>
          <a:bodyPr/>
          <a:lstStyle/>
          <a:p>
            <a:fld id="{DA810619-1534-9A42-B71A-F2170D8D152B}" type="slidenum">
              <a:rPr lang="de-DE" smtClean="0"/>
              <a:t>‹Nr.›</a:t>
            </a:fld>
            <a:endParaRPr lang="de-DE"/>
          </a:p>
        </p:txBody>
      </p:sp>
    </p:spTree>
    <p:extLst>
      <p:ext uri="{BB962C8B-B14F-4D97-AF65-F5344CB8AC3E}">
        <p14:creationId xmlns:p14="http://schemas.microsoft.com/office/powerpoint/2010/main" val="1324768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6B27380-79E3-E341-A124-46C6936F5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6770875-957F-4C4E-A8AC-C479BDF506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C81241-654B-7A4F-BBC2-9C5B90DB3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2EC20-24AB-2544-AAAF-FF492A39B29C}" type="datetimeFigureOut">
              <a:rPr lang="de-DE" smtClean="0"/>
              <a:t>09.02.2021</a:t>
            </a:fld>
            <a:endParaRPr lang="de-DE"/>
          </a:p>
        </p:txBody>
      </p:sp>
      <p:sp>
        <p:nvSpPr>
          <p:cNvPr id="5" name="Fußzeilenplatzhalter 4">
            <a:extLst>
              <a:ext uri="{FF2B5EF4-FFF2-40B4-BE49-F238E27FC236}">
                <a16:creationId xmlns:a16="http://schemas.microsoft.com/office/drawing/2014/main" id="{E9427607-9922-7241-BDB5-E99136203F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C127DC9-94D8-1D44-AA31-39FDAB9CFB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10619-1534-9A42-B71A-F2170D8D152B}" type="slidenum">
              <a:rPr lang="de-DE" smtClean="0"/>
              <a:t>‹Nr.›</a:t>
            </a:fld>
            <a:endParaRPr lang="de-DE"/>
          </a:p>
        </p:txBody>
      </p:sp>
    </p:spTree>
    <p:extLst>
      <p:ext uri="{BB962C8B-B14F-4D97-AF65-F5344CB8AC3E}">
        <p14:creationId xmlns:p14="http://schemas.microsoft.com/office/powerpoint/2010/main" val="1200911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youtu.be/jb2GR6aMXY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B8F85A79-8BE6-D045-B910-C4703EA96125}"/>
              </a:ext>
            </a:extLst>
          </p:cNvPr>
          <p:cNvSpPr>
            <a:spLocks noGrp="1"/>
          </p:cNvSpPr>
          <p:nvPr>
            <p:ph type="ctrTitle"/>
          </p:nvPr>
        </p:nvSpPr>
        <p:spPr>
          <a:xfrm>
            <a:off x="5021821" y="3812954"/>
            <a:ext cx="6465287" cy="1516014"/>
          </a:xfrm>
        </p:spPr>
        <p:txBody>
          <a:bodyPr>
            <a:normAutofit/>
          </a:bodyPr>
          <a:lstStyle/>
          <a:p>
            <a:pPr algn="l"/>
            <a:r>
              <a:rPr lang="de-DE" sz="4800" dirty="0">
                <a:solidFill>
                  <a:srgbClr val="FFFFFF"/>
                </a:solidFill>
              </a:rPr>
              <a:t>In einer jüdischen Küche</a:t>
            </a:r>
          </a:p>
        </p:txBody>
      </p:sp>
      <p:sp>
        <p:nvSpPr>
          <p:cNvPr id="3" name="Untertitel 2">
            <a:extLst>
              <a:ext uri="{FF2B5EF4-FFF2-40B4-BE49-F238E27FC236}">
                <a16:creationId xmlns:a16="http://schemas.microsoft.com/office/drawing/2014/main" id="{761D0A34-237E-1E48-9E5F-CE2A7DC16BCC}"/>
              </a:ext>
            </a:extLst>
          </p:cNvPr>
          <p:cNvSpPr>
            <a:spLocks noGrp="1"/>
          </p:cNvSpPr>
          <p:nvPr>
            <p:ph type="subTitle" idx="1"/>
          </p:nvPr>
        </p:nvSpPr>
        <p:spPr>
          <a:xfrm>
            <a:off x="5021821" y="5550568"/>
            <a:ext cx="6465286" cy="602551"/>
          </a:xfrm>
        </p:spPr>
        <p:txBody>
          <a:bodyPr>
            <a:normAutofit/>
          </a:bodyPr>
          <a:lstStyle/>
          <a:p>
            <a:pPr algn="l"/>
            <a:r>
              <a:rPr lang="de-DE" sz="2000" dirty="0">
                <a:solidFill>
                  <a:srgbClr val="E7E6E6"/>
                </a:solidFill>
              </a:rPr>
              <a:t>Speisevorschriften im Judentum</a:t>
            </a:r>
          </a:p>
        </p:txBody>
      </p:sp>
      <p:pic>
        <p:nvPicPr>
          <p:cNvPr id="9" name="Grafik 8" descr="Ein Bild, das Text, Wand, drinnen, Galerie enthält.&#10;&#10;Automatisch generierte Beschreibung">
            <a:extLst>
              <a:ext uri="{FF2B5EF4-FFF2-40B4-BE49-F238E27FC236}">
                <a16:creationId xmlns:a16="http://schemas.microsoft.com/office/drawing/2014/main" id="{463BC579-596F-444A-8927-43D1FAFB1FE7}"/>
              </a:ext>
            </a:extLst>
          </p:cNvPr>
          <p:cNvPicPr>
            <a:picLocks noChangeAspect="1"/>
          </p:cNvPicPr>
          <p:nvPr/>
        </p:nvPicPr>
        <p:blipFill rotWithShape="1">
          <a:blip r:embed="rId2"/>
          <a:srcRect l="8601" r="42477" b="-1"/>
          <a:stretch/>
        </p:blipFill>
        <p:spPr>
          <a:xfrm rot="5400000">
            <a:off x="873259" y="-256261"/>
            <a:ext cx="3049204" cy="4160452"/>
          </a:xfrm>
          <a:prstGeom prst="rect">
            <a:avLst/>
          </a:prstGeom>
        </p:spPr>
      </p:pic>
      <p:pic>
        <p:nvPicPr>
          <p:cNvPr id="7" name="Grafik 6" descr="Ein Bild, das Wand, drinnen enthält.&#10;&#10;Automatisch generierte Beschreibung">
            <a:extLst>
              <a:ext uri="{FF2B5EF4-FFF2-40B4-BE49-F238E27FC236}">
                <a16:creationId xmlns:a16="http://schemas.microsoft.com/office/drawing/2014/main" id="{DA19A527-0937-B74F-A94C-796D5C614275}"/>
              </a:ext>
            </a:extLst>
          </p:cNvPr>
          <p:cNvPicPr>
            <a:picLocks noChangeAspect="1"/>
          </p:cNvPicPr>
          <p:nvPr/>
        </p:nvPicPr>
        <p:blipFill rotWithShape="1">
          <a:blip r:embed="rId3"/>
          <a:srcRect t="10981" r="2" b="14920"/>
          <a:stretch/>
        </p:blipFill>
        <p:spPr>
          <a:xfrm>
            <a:off x="4654296" y="299363"/>
            <a:ext cx="7217085" cy="3008188"/>
          </a:xfrm>
          <a:prstGeom prst="rect">
            <a:avLst/>
          </a:prstGeom>
        </p:spPr>
      </p:pic>
      <p:cxnSp>
        <p:nvCxnSpPr>
          <p:cNvPr id="30" name="Straight Connector 29">
            <a:extLst>
              <a:ext uri="{FF2B5EF4-FFF2-40B4-BE49-F238E27FC236}">
                <a16:creationId xmlns:a16="http://schemas.microsoft.com/office/drawing/2014/main"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Grafik 4" descr="Ein Bild, das Wand, drinnen enthält.&#10;&#10;Automatisch generierte Beschreibung">
            <a:extLst>
              <a:ext uri="{FF2B5EF4-FFF2-40B4-BE49-F238E27FC236}">
                <a16:creationId xmlns:a16="http://schemas.microsoft.com/office/drawing/2014/main" id="{14F03D1B-8260-0346-B060-A7AB47782BEC}"/>
              </a:ext>
            </a:extLst>
          </p:cNvPr>
          <p:cNvPicPr>
            <a:picLocks noChangeAspect="1"/>
          </p:cNvPicPr>
          <p:nvPr/>
        </p:nvPicPr>
        <p:blipFill rotWithShape="1">
          <a:blip r:embed="rId4"/>
          <a:srcRect l="8621" r="14064" b="3"/>
          <a:stretch/>
        </p:blipFill>
        <p:spPr>
          <a:xfrm>
            <a:off x="317635" y="3509433"/>
            <a:ext cx="4160452" cy="3026833"/>
          </a:xfrm>
          <a:prstGeom prst="rect">
            <a:avLst/>
          </a:prstGeom>
        </p:spPr>
      </p:pic>
    </p:spTree>
    <p:extLst>
      <p:ext uri="{BB962C8B-B14F-4D97-AF65-F5344CB8AC3E}">
        <p14:creationId xmlns:p14="http://schemas.microsoft.com/office/powerpoint/2010/main" val="2427984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11DBBF1-3229-4BD9-B3D1-B4CA571E743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BC87C3E-1040-4EE4-9BDB-9537F7A1B3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DBA2869-6D74-FA4A-BD73-FC66F01E7146}"/>
              </a:ext>
            </a:extLst>
          </p:cNvPr>
          <p:cNvSpPr>
            <a:spLocks noGrp="1"/>
          </p:cNvSpPr>
          <p:nvPr>
            <p:ph type="title"/>
          </p:nvPr>
        </p:nvSpPr>
        <p:spPr>
          <a:xfrm>
            <a:off x="795338" y="1566473"/>
            <a:ext cx="10601325" cy="2166723"/>
          </a:xfrm>
        </p:spPr>
        <p:txBody>
          <a:bodyPr vert="horz" lIns="91440" tIns="45720" rIns="91440" bIns="45720" rtlCol="0" anchor="b">
            <a:normAutofit/>
          </a:bodyPr>
          <a:lstStyle/>
          <a:p>
            <a:pPr algn="ctr"/>
            <a:r>
              <a:rPr lang="en-US" sz="6600" kern="1200">
                <a:solidFill>
                  <a:schemeClr val="tx1"/>
                </a:solidFill>
                <a:latin typeface="+mj-lt"/>
                <a:ea typeface="+mj-ea"/>
                <a:cs typeface="+mj-cs"/>
              </a:rPr>
              <a:t>Lieblingsessen</a:t>
            </a:r>
          </a:p>
        </p:txBody>
      </p:sp>
      <p:cxnSp>
        <p:nvCxnSpPr>
          <p:cNvPr id="23" name="Straight Connector 22">
            <a:extLst>
              <a:ext uri="{FF2B5EF4-FFF2-40B4-BE49-F238E27FC236}">
                <a16:creationId xmlns:a16="http://schemas.microsoft.com/office/drawing/2014/main" id="{42CDBECE-872A-4C73-9DC1-BB4E805E2CF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D5A0B-CDD7-427C-AA42-2EECFDFA18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084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4">
            <a:extLst>
              <a:ext uri="{FF2B5EF4-FFF2-40B4-BE49-F238E27FC236}">
                <a16:creationId xmlns:a16="http://schemas.microsoft.com/office/drawing/2014/main"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9BE9E39-C33A-EC4D-9D59-29E95D938390}"/>
              </a:ext>
            </a:extLst>
          </p:cNvPr>
          <p:cNvSpPr>
            <a:spLocks noGrp="1"/>
          </p:cNvSpPr>
          <p:nvPr>
            <p:ph type="title"/>
          </p:nvPr>
        </p:nvSpPr>
        <p:spPr>
          <a:xfrm>
            <a:off x="838200" y="365760"/>
            <a:ext cx="10515600" cy="1325563"/>
          </a:xfrm>
        </p:spPr>
        <p:txBody>
          <a:bodyPr>
            <a:normAutofit/>
          </a:bodyPr>
          <a:lstStyle/>
          <a:p>
            <a:r>
              <a:rPr lang="de-DE">
                <a:solidFill>
                  <a:schemeClr val="bg1"/>
                </a:solidFill>
              </a:rPr>
              <a:t>Schau dir das Video in Ruhe an</a:t>
            </a:r>
          </a:p>
        </p:txBody>
      </p:sp>
      <p:sp>
        <p:nvSpPr>
          <p:cNvPr id="3" name="Inhaltsplatzhalter 2">
            <a:extLst>
              <a:ext uri="{FF2B5EF4-FFF2-40B4-BE49-F238E27FC236}">
                <a16:creationId xmlns:a16="http://schemas.microsoft.com/office/drawing/2014/main" id="{2A272728-B15C-5946-BE3D-4005661B3A4B}"/>
              </a:ext>
            </a:extLst>
          </p:cNvPr>
          <p:cNvSpPr>
            <a:spLocks noGrp="1"/>
          </p:cNvSpPr>
          <p:nvPr>
            <p:ph idx="1"/>
          </p:nvPr>
        </p:nvSpPr>
        <p:spPr>
          <a:xfrm>
            <a:off x="841248" y="2276857"/>
            <a:ext cx="5015484" cy="3900106"/>
          </a:xfrm>
        </p:spPr>
        <p:txBody>
          <a:bodyPr anchor="ctr">
            <a:normAutofit/>
          </a:bodyPr>
          <a:lstStyle/>
          <a:p>
            <a:pPr marL="0" indent="0">
              <a:buNone/>
            </a:pPr>
            <a:r>
              <a:rPr lang="de-DE" sz="2200" u="sng" dirty="0">
                <a:hlinkClick r:id="rId2"/>
              </a:rPr>
              <a:t>https://youtu.be/jb2GR6aMXYM</a:t>
            </a:r>
            <a:r>
              <a:rPr lang="de-DE" sz="2200" dirty="0"/>
              <a:t> </a:t>
            </a:r>
          </a:p>
          <a:p>
            <a:pPr marL="0" indent="0">
              <a:buNone/>
            </a:pPr>
            <a:endParaRPr lang="de-DE" sz="2200" dirty="0"/>
          </a:p>
        </p:txBody>
      </p:sp>
      <p:pic>
        <p:nvPicPr>
          <p:cNvPr id="4" name="Grafik 3">
            <a:extLst>
              <a:ext uri="{FF2B5EF4-FFF2-40B4-BE49-F238E27FC236}">
                <a16:creationId xmlns:a16="http://schemas.microsoft.com/office/drawing/2014/main" id="{43EFF057-A068-EE4F-97E0-10DA96DBFE5C}"/>
              </a:ext>
            </a:extLst>
          </p:cNvPr>
          <p:cNvPicPr>
            <a:picLocks noChangeAspect="1"/>
          </p:cNvPicPr>
          <p:nvPr/>
        </p:nvPicPr>
        <p:blipFill rotWithShape="1">
          <a:blip r:embed="rId3"/>
          <a:srcRect r="2" b="4590"/>
          <a:stretch/>
        </p:blipFill>
        <p:spPr>
          <a:xfrm>
            <a:off x="6335270" y="2276857"/>
            <a:ext cx="5015484" cy="3900106"/>
          </a:xfrm>
          <a:prstGeom prst="rect">
            <a:avLst/>
          </a:prstGeom>
        </p:spPr>
      </p:pic>
    </p:spTree>
    <p:extLst>
      <p:ext uri="{BB962C8B-B14F-4D97-AF65-F5344CB8AC3E}">
        <p14:creationId xmlns:p14="http://schemas.microsoft.com/office/powerpoint/2010/main" val="3728851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88333BA-AE6E-427A-9B16-A39C8073F4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98ED85F-DCEE-4B50-802E-71A6E3E12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127E177-DB45-E24D-A2D7-4FAB94F7AAA3}"/>
              </a:ext>
            </a:extLst>
          </p:cNvPr>
          <p:cNvSpPr>
            <a:spLocks noGrp="1"/>
          </p:cNvSpPr>
          <p:nvPr>
            <p:ph type="title"/>
          </p:nvPr>
        </p:nvSpPr>
        <p:spPr>
          <a:xfrm>
            <a:off x="838200" y="631825"/>
            <a:ext cx="10515600" cy="1325563"/>
          </a:xfrm>
        </p:spPr>
        <p:txBody>
          <a:bodyPr>
            <a:normAutofit/>
          </a:bodyPr>
          <a:lstStyle/>
          <a:p>
            <a:r>
              <a:rPr lang="de-DE" dirty="0"/>
              <a:t>Speisegebote im Judentum</a:t>
            </a:r>
          </a:p>
        </p:txBody>
      </p:sp>
      <p:sp>
        <p:nvSpPr>
          <p:cNvPr id="3" name="Inhaltsplatzhalter 2">
            <a:extLst>
              <a:ext uri="{FF2B5EF4-FFF2-40B4-BE49-F238E27FC236}">
                <a16:creationId xmlns:a16="http://schemas.microsoft.com/office/drawing/2014/main" id="{D8D4AD8A-D115-0C40-9A30-21B8C2DD4218}"/>
              </a:ext>
            </a:extLst>
          </p:cNvPr>
          <p:cNvSpPr>
            <a:spLocks noGrp="1"/>
          </p:cNvSpPr>
          <p:nvPr>
            <p:ph idx="1"/>
          </p:nvPr>
        </p:nvSpPr>
        <p:spPr>
          <a:xfrm>
            <a:off x="838200" y="2057400"/>
            <a:ext cx="10515600" cy="4480560"/>
          </a:xfrm>
        </p:spPr>
        <p:txBody>
          <a:bodyPr>
            <a:normAutofit lnSpcReduction="10000"/>
          </a:bodyPr>
          <a:lstStyle/>
          <a:p>
            <a:pPr marL="0" indent="0">
              <a:lnSpc>
                <a:spcPct val="130000"/>
              </a:lnSpc>
              <a:spcBef>
                <a:spcPts val="400"/>
              </a:spcBef>
              <a:buNone/>
            </a:pPr>
            <a:r>
              <a:rPr lang="de-DE" sz="2400" dirty="0"/>
              <a:t>Die Speisegebote des Judentums schreiben vor, welche Lebensmittel rein sind und somit gegessen werden dürfen und welche Lebensmittel unrein sind. Außerdem gibt es Vorschriften, wie Essen zubereitet werden muss. Wenn alle Speisegebote bei der Zubereitung eingehalten wurden, dann gilt eine Mahlzeit als „koscher“.</a:t>
            </a:r>
          </a:p>
          <a:p>
            <a:pPr marL="0" indent="0">
              <a:lnSpc>
                <a:spcPct val="130000"/>
              </a:lnSpc>
              <a:spcBef>
                <a:spcPts val="400"/>
              </a:spcBef>
              <a:buNone/>
            </a:pPr>
            <a:endParaRPr lang="de-DE" sz="2400" dirty="0"/>
          </a:p>
          <a:p>
            <a:pPr marL="0" indent="0">
              <a:lnSpc>
                <a:spcPct val="130000"/>
              </a:lnSpc>
              <a:spcBef>
                <a:spcPts val="400"/>
              </a:spcBef>
              <a:buNone/>
            </a:pPr>
            <a:r>
              <a:rPr lang="de-DE" sz="2400" dirty="0"/>
              <a:t>Stark vereinfacht lassen sich die Speisegebote auf zwei Regeln zusammenfassen:</a:t>
            </a:r>
          </a:p>
          <a:p>
            <a:pPr marL="514350" indent="-514350">
              <a:lnSpc>
                <a:spcPct val="130000"/>
              </a:lnSpc>
              <a:spcBef>
                <a:spcPts val="400"/>
              </a:spcBef>
              <a:buFont typeface="+mj-lt"/>
              <a:buAutoNum type="arabicPeriod"/>
            </a:pPr>
            <a:r>
              <a:rPr lang="de-DE" sz="2400" dirty="0"/>
              <a:t>Juden verzichten auf das Fleisch von Schweinen und anderen unreinen Tieren.</a:t>
            </a:r>
          </a:p>
          <a:p>
            <a:pPr marL="514350" indent="-514350">
              <a:lnSpc>
                <a:spcPct val="130000"/>
              </a:lnSpc>
              <a:spcBef>
                <a:spcPts val="400"/>
              </a:spcBef>
              <a:buFont typeface="+mj-lt"/>
              <a:buAutoNum type="arabicPeriod"/>
            </a:pPr>
            <a:r>
              <a:rPr lang="de-DE" sz="2400" dirty="0"/>
              <a:t>Milch und Fleisch muss immer getrennt werden. Das gilt bei der Lagerung, Zubereitung und natürlich beim Essen selbst.</a:t>
            </a:r>
          </a:p>
        </p:txBody>
      </p:sp>
      <p:sp>
        <p:nvSpPr>
          <p:cNvPr id="4" name="Rechteck 3">
            <a:extLst>
              <a:ext uri="{FF2B5EF4-FFF2-40B4-BE49-F238E27FC236}">
                <a16:creationId xmlns:a16="http://schemas.microsoft.com/office/drawing/2014/main" id="{6AEFCC10-8709-1F43-BB2C-6B69A2E01512}"/>
              </a:ext>
            </a:extLst>
          </p:cNvPr>
          <p:cNvSpPr/>
          <p:nvPr/>
        </p:nvSpPr>
        <p:spPr>
          <a:xfrm>
            <a:off x="7787602" y="2171700"/>
            <a:ext cx="1607858"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F79B53AE-8158-534E-BF4D-B251AB5ACB98}"/>
              </a:ext>
            </a:extLst>
          </p:cNvPr>
          <p:cNvSpPr/>
          <p:nvPr/>
        </p:nvSpPr>
        <p:spPr>
          <a:xfrm>
            <a:off x="7909560" y="2564544"/>
            <a:ext cx="871185"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60246E69-8C2B-EC4C-8C32-2D09B1D0B584}"/>
              </a:ext>
            </a:extLst>
          </p:cNvPr>
          <p:cNvSpPr/>
          <p:nvPr/>
        </p:nvSpPr>
        <p:spPr>
          <a:xfrm>
            <a:off x="9395460" y="3429000"/>
            <a:ext cx="1243358"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ECEC8136-3F7E-4C47-B870-FFDA9FE5B7A8}"/>
              </a:ext>
            </a:extLst>
          </p:cNvPr>
          <p:cNvSpPr/>
          <p:nvPr/>
        </p:nvSpPr>
        <p:spPr>
          <a:xfrm>
            <a:off x="929640" y="4460118"/>
            <a:ext cx="212217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414ED5E0-8285-304D-AEA3-C3EAD152E3D8}"/>
              </a:ext>
            </a:extLst>
          </p:cNvPr>
          <p:cNvSpPr/>
          <p:nvPr/>
        </p:nvSpPr>
        <p:spPr>
          <a:xfrm>
            <a:off x="5998669" y="4841118"/>
            <a:ext cx="1327962" cy="473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BCA0F162-9179-D54A-BC3A-F0E17730D352}"/>
              </a:ext>
            </a:extLst>
          </p:cNvPr>
          <p:cNvSpPr/>
          <p:nvPr/>
        </p:nvSpPr>
        <p:spPr>
          <a:xfrm>
            <a:off x="1315232" y="5403789"/>
            <a:ext cx="801667"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A52A6A4C-C185-8B46-BB8B-2B255BF7A6E7}"/>
              </a:ext>
            </a:extLst>
          </p:cNvPr>
          <p:cNvSpPr/>
          <p:nvPr/>
        </p:nvSpPr>
        <p:spPr>
          <a:xfrm>
            <a:off x="4682392" y="5845175"/>
            <a:ext cx="2347058"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1739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2" grpId="0" animBg="1"/>
      <p:bldP spid="13"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estliches Essen, auf einem Tisch angerichtet">
            <a:extLst>
              <a:ext uri="{FF2B5EF4-FFF2-40B4-BE49-F238E27FC236}">
                <a16:creationId xmlns:a16="http://schemas.microsoft.com/office/drawing/2014/main" id="{1812F94F-0566-4593-831F-A49B41B9ABCE}"/>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DD97B78D-C753-8449-9D5E-DE9F8DCB5A2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err="1"/>
              <a:t>Welche</a:t>
            </a:r>
            <a:r>
              <a:rPr lang="en-US" sz="4800" dirty="0"/>
              <a:t> </a:t>
            </a:r>
            <a:r>
              <a:rPr lang="en-US" sz="4800" dirty="0" err="1"/>
              <a:t>eurer</a:t>
            </a:r>
            <a:r>
              <a:rPr lang="en-US" sz="4800" dirty="0"/>
              <a:t> </a:t>
            </a:r>
            <a:r>
              <a:rPr lang="en-US" sz="4800" dirty="0" err="1"/>
              <a:t>Lieblingsessen</a:t>
            </a:r>
            <a:r>
              <a:rPr lang="en-US" sz="4800" dirty="0"/>
              <a:t> </a:t>
            </a:r>
            <a:r>
              <a:rPr lang="en-US" sz="4800" dirty="0" err="1"/>
              <a:t>sind</a:t>
            </a:r>
            <a:r>
              <a:rPr lang="en-US" sz="4800" dirty="0"/>
              <a:t> </a:t>
            </a:r>
            <a:r>
              <a:rPr lang="en-US" sz="4800" dirty="0" err="1"/>
              <a:t>koscher</a:t>
            </a:r>
            <a:r>
              <a:rPr lang="en-US" sz="4800" dirty="0" smtClean="0"/>
              <a:t>?</a:t>
            </a:r>
            <a:br>
              <a:rPr lang="en-US" sz="4800" dirty="0" smtClean="0"/>
            </a:br>
            <a:r>
              <a:rPr lang="en-US" sz="4800" dirty="0" err="1" smtClean="0"/>
              <a:t>Welche</a:t>
            </a:r>
            <a:r>
              <a:rPr lang="en-US" sz="4800" dirty="0" smtClean="0"/>
              <a:t> </a:t>
            </a:r>
            <a:r>
              <a:rPr lang="en-US" sz="4800" dirty="0" err="1"/>
              <a:t>nicht</a:t>
            </a:r>
            <a:r>
              <a:rPr lang="en-US" sz="4800" dirty="0"/>
              <a:t>? </a:t>
            </a:r>
          </a:p>
        </p:txBody>
      </p:sp>
      <p:sp>
        <p:nvSpPr>
          <p:cNvPr id="5" name="Textplatzhalter 4">
            <a:extLst>
              <a:ext uri="{FF2B5EF4-FFF2-40B4-BE49-F238E27FC236}">
                <a16:creationId xmlns:a16="http://schemas.microsoft.com/office/drawing/2014/main" id="{8070BEB5-D288-7D4B-9E18-A755E8F2CC20}"/>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tx1"/>
              </a:solidFil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1966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Words>
  <Application>Microsoft Office PowerPoint</Application>
  <PresentationFormat>Breitbild</PresentationFormat>
  <Paragraphs>12</Paragraphs>
  <Slides>5</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vt:i4>
      </vt:variant>
    </vt:vector>
  </HeadingPairs>
  <TitlesOfParts>
    <vt:vector size="9" baseType="lpstr">
      <vt:lpstr>Arial</vt:lpstr>
      <vt:lpstr>Calibri</vt:lpstr>
      <vt:lpstr>Calibri Light</vt:lpstr>
      <vt:lpstr>Office</vt:lpstr>
      <vt:lpstr>In einer jüdischen Küche</vt:lpstr>
      <vt:lpstr>Lieblingsessen</vt:lpstr>
      <vt:lpstr>Schau dir das Video in Ruhe an</vt:lpstr>
      <vt:lpstr>Speisegebote im Judentum</vt:lpstr>
      <vt:lpstr>Welche eurer Lieblingsessen sind koscher? Welche nicht?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einer jüdischen Küche</dc:title>
  <dc:creator>Bernhard Müller</dc:creator>
  <cp:lastModifiedBy>SteffeN</cp:lastModifiedBy>
  <cp:revision>5</cp:revision>
  <dcterms:created xsi:type="dcterms:W3CDTF">2021-02-08T18:41:33Z</dcterms:created>
  <dcterms:modified xsi:type="dcterms:W3CDTF">2021-02-09T13:40:36Z</dcterms:modified>
</cp:coreProperties>
</file>