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83" d="100"/>
          <a:sy n="83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C677A5-EE96-9944-95C1-435C85F82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1A3194-CAC7-314F-85D5-3E55998EF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492AC-DD8E-6043-A10A-B7F79AC22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F51-DEF9-FE46-9B6B-85C4DEB41745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6D685E-08FB-3A4C-A875-034B63B76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5E23E-72AC-124B-B01B-F688AA2E4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D114C-CD34-444F-A05D-48553ADDAF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57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ED43E8-75C0-2C4C-85F4-E1A622393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A242291-607B-8A4E-81C6-2B1A4B873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C2181D-3B6C-C148-A6A9-F93D9DA0A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F51-DEF9-FE46-9B6B-85C4DEB41745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2B0402-2B29-F042-A467-FF86B2DB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ECF3CC-F9D0-9A49-915E-9207FCCE7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D114C-CD34-444F-A05D-48553ADDAF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511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264A262-FC87-1E4A-A7A3-F11220EB39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A88303E-645B-6D46-8C6B-AD558171F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2B98DC-EC4E-314E-9482-8CE20FE78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F51-DEF9-FE46-9B6B-85C4DEB41745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A347AA-5090-DC48-B50A-852F5F63D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E68955-09AC-5945-AD1B-F4F967D54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D114C-CD34-444F-A05D-48553ADDAF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2234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38694-D9F5-4147-8847-AB28ADB00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6D0BBF-0149-234D-81FB-0AE234331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66EFFF-ED63-554A-B68A-025843977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F51-DEF9-FE46-9B6B-85C4DEB41745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9587E-1096-434A-A566-6A0F1C680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58132D-B597-5A49-8EAA-BCA6CD5ED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D114C-CD34-444F-A05D-48553ADDAF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563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D46F01-4CEA-A749-A68A-54C6E3077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E73D8B-1BD9-7A42-845F-1A0D7BC1D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614EA4-DAF7-3944-BFAD-6F2D6A9E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F51-DEF9-FE46-9B6B-85C4DEB41745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E3E2C9-2D5A-0D42-ACAA-8DB537DCF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166FD4-B122-E24F-BEDD-892DA5D4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D114C-CD34-444F-A05D-48553ADDAF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44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826B6A-2F52-8B4E-8660-7C50CE922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04FA07-1452-6840-A221-54DDF670B2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B0DA5E-FE2F-9E4F-B48C-A14DC6122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434C2D-9AC4-4C41-A826-EB7F6DB49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F51-DEF9-FE46-9B6B-85C4DEB41745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9D0C236-8C84-DE4A-94AC-86120068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22EBAC-4ADD-064A-B2A4-F46965061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D114C-CD34-444F-A05D-48553ADDAF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56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295F54-0625-E84A-AFEA-5A0616E34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4E6906-E9F5-DC44-9F54-70312AC3B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B863B1-0B72-7240-96A0-FF10248A7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AEC843C-40C7-6548-8D8B-E3CE75E070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A0A3B49-9F2F-4649-B2D7-04A23696B4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4727B20-FE4E-244E-A546-AE1386A72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F51-DEF9-FE46-9B6B-85C4DEB41745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1F8D77-6AAD-224A-A433-2E58FD7D9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877E389-2229-6E4B-8EF0-3C7938823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D114C-CD34-444F-A05D-48553ADDAF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50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A62E7F-7E90-A247-B56D-BC2BC92D5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1F5A9B6-C162-FD46-86ED-C761B841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F51-DEF9-FE46-9B6B-85C4DEB41745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974ED5D-DE43-C940-99B0-AFEA903E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3FCCE-47F2-4545-B2EB-1337D1FA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D114C-CD34-444F-A05D-48553ADDAF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43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6825460-EA4D-E94A-94CB-47DC70AD3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F51-DEF9-FE46-9B6B-85C4DEB41745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29B5A-2786-9244-962A-51F9D0284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EE809C-508E-3342-AB43-D2F1B750B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D114C-CD34-444F-A05D-48553ADDAF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92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F65CF9-DF12-EE48-8040-64FC3B004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D8133D-A9CA-EC4D-8C72-ABAFFC634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8872960-642F-7A4E-ADBC-FE883871C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E7464F-CD41-8A45-8A12-9ECCB7086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F51-DEF9-FE46-9B6B-85C4DEB41745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B1D9804-24BF-024C-86C9-D6ADBFB93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71B6B4-9D9D-6F4D-861D-139BB820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D114C-CD34-444F-A05D-48553ADDAF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210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FB0224-CE7F-D348-8BCE-F5E98497E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C001AE3-967A-5F49-A2DA-6E0190202D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A669382-6BF4-A240-BCF4-FBAE1D3E6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041A83D-471E-DB4A-B26B-C7D791CC0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F51-DEF9-FE46-9B6B-85C4DEB41745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47AA7A-81E6-3946-B9A7-EDA270894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A97866-87B7-B648-AAE5-40025476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D114C-CD34-444F-A05D-48553ADDAF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15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45CCF10-2433-8645-99B5-B25906891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64E9538-2EC8-D844-8EE7-45FD29449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486D4E-3ECA-0243-80F1-0FDCCE98A4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B1F51-DEF9-FE46-9B6B-85C4DEB41745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7851B6-038A-CC4B-A1E4-7D39CC9A5F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6942C7-B918-E64E-A24F-1FA9BC28B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D114C-CD34-444F-A05D-48553ADDAF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44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Text, Person, darstellend, alt enthält.&#10;&#10;Automatisch generierte Beschreibung">
            <a:extLst>
              <a:ext uri="{FF2B5EF4-FFF2-40B4-BE49-F238E27FC236}">
                <a16:creationId xmlns:a16="http://schemas.microsoft.com/office/drawing/2014/main" id="{939F1A56-E269-3A4C-B2FC-3859E483577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" t="2502" r="1957" b="58619"/>
          <a:stretch/>
        </p:blipFill>
        <p:spPr bwMode="auto">
          <a:xfrm rot="21600000">
            <a:off x="702198" y="321733"/>
            <a:ext cx="10787605" cy="6214534"/>
          </a:xfrm>
          <a:prstGeom prst="rect">
            <a:avLst/>
          </a:prstGeom>
          <a:ln w="5715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71554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Müller</dc:creator>
  <cp:lastModifiedBy>Bäuerle, Steffen</cp:lastModifiedBy>
  <cp:revision>2</cp:revision>
  <dcterms:created xsi:type="dcterms:W3CDTF">2021-03-07T21:56:40Z</dcterms:created>
  <dcterms:modified xsi:type="dcterms:W3CDTF">2021-03-10T07:21:59Z</dcterms:modified>
</cp:coreProperties>
</file>